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43" r:id="rId9"/>
    <p:sldId id="544" r:id="rId10"/>
    <p:sldId id="558" r:id="rId11"/>
    <p:sldId id="559" r:id="rId12"/>
    <p:sldId id="539" r:id="rId13"/>
    <p:sldId id="332" r:id="rId14"/>
    <p:sldId id="495" r:id="rId15"/>
    <p:sldId id="496" r:id="rId16"/>
    <p:sldId id="497" r:id="rId17"/>
    <p:sldId id="560" r:id="rId18"/>
    <p:sldId id="561" r:id="rId19"/>
    <p:sldId id="562" r:id="rId20"/>
    <p:sldId id="563" r:id="rId21"/>
    <p:sldId id="565" r:id="rId22"/>
    <p:sldId id="566" r:id="rId23"/>
    <p:sldId id="567" r:id="rId24"/>
    <p:sldId id="293" r:id="rId25"/>
    <p:sldId id="302" r:id="rId26"/>
    <p:sldId id="57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F7673-F8F9-4930-906D-67394DE0A055}" v="20" dt="2018-07-07T07:34:55.200"/>
    <p1510:client id="{F370C344-CE7C-45ED-B011-E832205F04DD}" v="8" dt="2018-07-07T07:54:47.31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121" d="100"/>
          <a:sy n="121" d="100"/>
        </p:scale>
        <p:origin x="1296" y="9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549C191-F169-4E03-A5AB-5779DB65C802}"/>
    <pc:docChg chg="undo custSel addSld delSld modSld sldOrd modMainMaster">
      <pc:chgData name="Rob Sewell" userId="c802df42025d5e1f" providerId="LiveId" clId="{A549C191-F169-4E03-A5AB-5779DB65C802}" dt="2018-05-16T06:32:45.350" v="212"/>
      <pc:docMkLst>
        <pc:docMk/>
      </pc:docMkLst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65021443" sldId="26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delSp modSp">
        <pc:chgData name="Rob Sewell" userId="c802df42025d5e1f" providerId="LiveId" clId="{A549C191-F169-4E03-A5AB-5779DB65C802}" dt="2018-05-10T12:50:44.866" v="196" actId="478"/>
        <pc:sldMkLst>
          <pc:docMk/>
          <pc:sldMk cId="2890044983" sldId="270"/>
        </pc:sldMkLst>
        <pc:spChg chg="mod">
          <ac:chgData name="Rob Sewell" userId="c802df42025d5e1f" providerId="LiveId" clId="{A549C191-F169-4E03-A5AB-5779DB65C802}" dt="2018-05-10T12:49:34.888" v="186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478"/>
          <ac:spMkLst>
            <pc:docMk/>
            <pc:sldMk cId="2890044983" sldId="270"/>
            <ac:spMk id="4" creationId="{00000000-0000-0000-0000-000000000000}"/>
          </ac:spMkLst>
        </pc:spChg>
        <pc:picChg chg="add del mod">
          <ac:chgData name="Rob Sewell" userId="c802df42025d5e1f" providerId="LiveId" clId="{A549C191-F169-4E03-A5AB-5779DB65C802}" dt="2018-05-10T12:49:29.048" v="185" actId="478"/>
          <ac:picMkLst>
            <pc:docMk/>
            <pc:sldMk cId="2890044983" sldId="270"/>
            <ac:picMk id="7" creationId="{E9D59370-163A-486F-8475-7F7CED88839B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8" creationId="{00000000-0000-0000-0000-000000000000}"/>
          </ac:picMkLst>
        </pc:picChg>
        <pc:picChg chg="add del mod">
          <ac:chgData name="Rob Sewell" userId="c802df42025d5e1f" providerId="LiveId" clId="{A549C191-F169-4E03-A5AB-5779DB65C802}" dt="2018-05-10T12:50:44.866" v="196" actId="478"/>
          <ac:picMkLst>
            <pc:docMk/>
            <pc:sldMk cId="2890044983" sldId="270"/>
            <ac:picMk id="9" creationId="{B8ED2026-5F58-4A13-8D34-C2F00D2E6141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A549C191-F169-4E03-A5AB-5779DB65C802}" dt="2018-05-10T12:31:39.080" v="6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A549C191-F169-4E03-A5AB-5779DB65C802}" dt="2018-05-10T12:49:40.288" v="187" actId="1076"/>
          <ac:picMkLst>
            <pc:docMk/>
            <pc:sldMk cId="2890044983" sldId="270"/>
            <ac:picMk id="12" creationId="{F467C1B4-BFEA-4CE4-9A73-0BA621EA78B2}"/>
          </ac:picMkLst>
        </pc:picChg>
      </pc:sldChg>
      <pc:sldChg chg="addSp delSp modSp">
        <pc:chgData name="Rob Sewell" userId="c802df42025d5e1f" providerId="LiveId" clId="{A549C191-F169-4E03-A5AB-5779DB65C802}" dt="2018-05-10T12:50:40.089" v="194" actId="478"/>
        <pc:sldMkLst>
          <pc:docMk/>
          <pc:sldMk cId="348070331" sldId="271"/>
        </pc:sldMkLst>
        <pc:spChg chg="mod">
          <ac:chgData name="Rob Sewell" userId="c802df42025d5e1f" providerId="LiveId" clId="{A549C191-F169-4E03-A5AB-5779DB65C802}" dt="2018-05-10T12:31:46.096" v="7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2:05.223" v="13" actId="1076"/>
          <ac:spMkLst>
            <pc:docMk/>
            <pc:sldMk cId="348070331" sldId="271"/>
            <ac:spMk id="3" creationId="{00000000-0000-0000-0000-000000000000}"/>
          </ac:spMkLst>
        </pc:spChg>
        <pc:picChg chg="add del">
          <ac:chgData name="Rob Sewell" userId="c802df42025d5e1f" providerId="LiveId" clId="{A549C191-F169-4E03-A5AB-5779DB65C802}" dt="2018-05-10T12:50:40.089" v="194" actId="478"/>
          <ac:picMkLst>
            <pc:docMk/>
            <pc:sldMk cId="348070331" sldId="271"/>
            <ac:picMk id="4" creationId="{53155345-5471-406E-BAE5-98EAE5C90EF5}"/>
          </ac:picMkLst>
        </pc:picChg>
      </pc:sldChg>
      <pc:sldChg chg="addSp modSp modAnim">
        <pc:chgData name="Rob Sewell" userId="c802df42025d5e1f" providerId="LiveId" clId="{A549C191-F169-4E03-A5AB-5779DB65C802}" dt="2018-05-16T06:32:45.350" v="212"/>
        <pc:sldMkLst>
          <pc:docMk/>
          <pc:sldMk cId="695583612" sldId="290"/>
        </pc:sldMkLst>
        <pc:spChg chg="mod">
          <ac:chgData name="Rob Sewell" userId="c802df42025d5e1f" providerId="LiveId" clId="{A549C191-F169-4E03-A5AB-5779DB65C802}" dt="2018-05-10T12:32:11.960" v="14" actId="1076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A549C191-F169-4E03-A5AB-5779DB65C802}" dt="2018-05-10T12:32:48.058" v="22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A549C191-F169-4E03-A5AB-5779DB65C802}" dt="2018-05-10T12:32:28.201" v="1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A549C191-F169-4E03-A5AB-5779DB65C802}" dt="2018-05-10T12:32:37.497" v="19" actId="14100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A549C191-F169-4E03-A5AB-5779DB65C802}" dt="2018-05-10T12:32:43.448" v="21" actId="14100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5" creationId="{2C2921B0-BFE5-4F3E-9A00-C6B01D7C5E83}"/>
          </ac:picMkLst>
        </pc:picChg>
        <pc:picChg chg="add">
          <ac:chgData name="Rob Sewell" userId="c802df42025d5e1f" providerId="LiveId" clId="{A549C191-F169-4E03-A5AB-5779DB65C802}" dt="2018-05-10T12:50:14.565" v="190" actId="1076"/>
          <ac:picMkLst>
            <pc:docMk/>
            <pc:sldMk cId="695583612" sldId="290"/>
            <ac:picMk id="19" creationId="{F75EC892-61F1-4D42-A9C8-946073A222DA}"/>
          </ac:picMkLst>
        </pc:picChg>
        <pc:picChg chg="add">
          <ac:chgData name="Rob Sewell" userId="c802df42025d5e1f" providerId="LiveId" clId="{A549C191-F169-4E03-A5AB-5779DB65C802}" dt="2018-05-10T12:50:50.566" v="197" actId="1076"/>
          <ac:picMkLst>
            <pc:docMk/>
            <pc:sldMk cId="695583612" sldId="290"/>
            <ac:picMk id="20" creationId="{C823B3FB-FEB3-4FFA-A268-0AC791857B61}"/>
          </ac:picMkLst>
        </pc:picChg>
        <pc:picChg chg="mod">
          <ac:chgData name="Rob Sewell" userId="c802df42025d5e1f" providerId="LiveId" clId="{A549C191-F169-4E03-A5AB-5779DB65C802}" dt="2018-05-10T12:32:17.440" v="15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A549C191-F169-4E03-A5AB-5779DB65C802}" dt="2018-05-10T12:32:39.913" v="20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A549C191-F169-4E03-A5AB-5779DB65C802}" dt="2018-05-10T12:52:18.576" v="209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A549C191-F169-4E03-A5AB-5779DB65C802}" dt="2018-05-10T12:43:13.496" v="164" actId="14100"/>
        <pc:sldMkLst>
          <pc:docMk/>
          <pc:sldMk cId="2142823199" sldId="293"/>
        </pc:sldMkLst>
        <pc:spChg chg="mod">
          <ac:chgData name="Rob Sewell" userId="c802df42025d5e1f" providerId="LiveId" clId="{A549C191-F169-4E03-A5AB-5779DB65C802}" dt="2018-05-10T12:31:35.163" v="2" actId="14100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43:13.496" v="164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addSp modSp">
        <pc:chgData name="Rob Sewell" userId="c802df42025d5e1f" providerId="LiveId" clId="{A549C191-F169-4E03-A5AB-5779DB65C802}" dt="2018-05-10T12:51:09.237" v="201" actId="1076"/>
        <pc:sldMkLst>
          <pc:docMk/>
          <pc:sldMk cId="3474579323" sldId="30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737" v="5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3474579323" sldId="302"/>
            <ac:picMk id="6" creationId="{00000000-0000-0000-0000-000000000000}"/>
          </ac:picMkLst>
        </pc:picChg>
        <pc:picChg chg="add">
          <ac:chgData name="Rob Sewell" userId="c802df42025d5e1f" providerId="LiveId" clId="{A549C191-F169-4E03-A5AB-5779DB65C802}" dt="2018-05-10T12:50:30.777" v="193" actId="1076"/>
          <ac:picMkLst>
            <pc:docMk/>
            <pc:sldMk cId="3474579323" sldId="302"/>
            <ac:picMk id="21" creationId="{543BF3C2-AD3C-412E-A91D-C39AC2E087A3}"/>
          </ac:picMkLst>
        </pc:picChg>
        <pc:picChg chg="add">
          <ac:chgData name="Rob Sewell" userId="c802df42025d5e1f" providerId="LiveId" clId="{A549C191-F169-4E03-A5AB-5779DB65C802}" dt="2018-05-10T12:51:09.237" v="201" actId="1076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A549C191-F169-4E03-A5AB-5779DB65C802}" dt="2018-05-10T12:33:07.497" v="27" actId="1076"/>
        <pc:sldMkLst>
          <pc:docMk/>
          <pc:sldMk cId="101656561" sldId="310"/>
        </pc:sldMkLst>
        <pc:spChg chg="mod">
          <ac:chgData name="Rob Sewell" userId="c802df42025d5e1f" providerId="LiveId" clId="{A549C191-F169-4E03-A5AB-5779DB65C802}" dt="2018-05-10T12:32:56.360" v="23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07.497" v="27" actId="1076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2:58.416" v="24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1325883638" sldId="33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A549C191-F169-4E03-A5AB-5779DB65C802}" dt="2018-05-10T12:39:24.816" v="121" actId="1076"/>
        <pc:sldMkLst>
          <pc:docMk/>
          <pc:sldMk cId="4098428997" sldId="495"/>
        </pc:sldMkLst>
        <pc:spChg chg="mod">
          <ac:chgData name="Rob Sewell" userId="c802df42025d5e1f" providerId="LiveId" clId="{A549C191-F169-4E03-A5AB-5779DB65C802}" dt="2018-05-10T12:38:20.537" v="107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0.656" v="11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8:25.152" v="108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8.800" v="11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24.816" v="121" actId="1076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A549C191-F169-4E03-A5AB-5779DB65C802}" dt="2018-05-10T12:40:24.431" v="132" actId="1076"/>
        <pc:sldMkLst>
          <pc:docMk/>
          <pc:sldMk cId="755780043" sldId="496"/>
        </pc:sldMkLst>
        <pc:spChg chg="mod">
          <ac:chgData name="Rob Sewell" userId="c802df42025d5e1f" providerId="LiveId" clId="{A549C191-F169-4E03-A5AB-5779DB65C802}" dt="2018-05-10T12:40:19.648" v="131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A549C191-F169-4E03-A5AB-5779DB65C802}" dt="2018-05-10T12:39:33.673" v="122" actId="1076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24.431" v="132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13.143" v="130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068560136" sldId="497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A549C191-F169-4E03-A5AB-5779DB65C802}" dt="2018-05-10T12:38:02.496" v="106" actId="1076"/>
        <pc:sldMkLst>
          <pc:docMk/>
          <pc:sldMk cId="3432389977" sldId="539"/>
        </pc:sldMkLst>
        <pc:spChg chg="mod">
          <ac:chgData name="Rob Sewell" userId="c802df42025d5e1f" providerId="LiveId" clId="{A549C191-F169-4E03-A5AB-5779DB65C802}" dt="2018-05-10T12:38:02.496" v="106" actId="1076"/>
          <ac:spMkLst>
            <pc:docMk/>
            <pc:sldMk cId="3432389977" sldId="539"/>
            <ac:spMk id="7" creationId="{00000000-0000-0000-0000-000000000000}"/>
          </ac:spMkLst>
        </pc:spChg>
      </pc:sldChg>
      <pc:sldChg chg="addSp delSp modSp">
        <pc:chgData name="Rob Sewell" userId="c802df42025d5e1f" providerId="LiveId" clId="{A549C191-F169-4E03-A5AB-5779DB65C802}" dt="2018-05-10T12:50:59.302" v="200" actId="478"/>
        <pc:sldMkLst>
          <pc:docMk/>
          <pc:sldMk cId="3073906153" sldId="542"/>
        </pc:sldMkLst>
        <pc:spChg chg="mod">
          <ac:chgData name="Rob Sewell" userId="c802df42025d5e1f" providerId="LiveId" clId="{A549C191-F169-4E03-A5AB-5779DB65C802}" dt="2018-05-10T12:33:13.025" v="28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25.242" v="33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3:44.375" v="35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A549C191-F169-4E03-A5AB-5779DB65C802}" dt="2018-05-10T12:33:33.128" v="34" actId="1076"/>
          <ac:picMkLst>
            <pc:docMk/>
            <pc:sldMk cId="3073906153" sldId="542"/>
            <ac:picMk id="5" creationId="{628FB307-2A6A-41A1-9314-7ADDA5E6A3EF}"/>
          </ac:picMkLst>
        </pc:picChg>
        <pc:picChg chg="add del">
          <ac:chgData name="Rob Sewell" userId="c802df42025d5e1f" providerId="LiveId" clId="{A549C191-F169-4E03-A5AB-5779DB65C802}" dt="2018-05-10T12:50:59.302" v="200" actId="478"/>
          <ac:picMkLst>
            <pc:docMk/>
            <pc:sldMk cId="3073906153" sldId="542"/>
            <ac:picMk id="6" creationId="{ECCE9D0C-2625-4367-BE02-B2ED6F2079C8}"/>
          </ac:picMkLst>
        </pc:picChg>
        <pc:picChg chg="add del">
          <ac:chgData name="Rob Sewell" userId="c802df42025d5e1f" providerId="LiveId" clId="{A549C191-F169-4E03-A5AB-5779DB65C802}" dt="2018-05-10T12:50:57.711" v="199" actId="478"/>
          <ac:picMkLst>
            <pc:docMk/>
            <pc:sldMk cId="3073906153" sldId="542"/>
            <ac:picMk id="8" creationId="{F0FC87D9-8963-4663-AD19-DF1EFF696917}"/>
          </ac:picMkLst>
        </pc:picChg>
      </pc:sldChg>
      <pc:sldChg chg="addSp modSp">
        <pc:chgData name="Rob Sewell" userId="c802df42025d5e1f" providerId="LiveId" clId="{A549C191-F169-4E03-A5AB-5779DB65C802}" dt="2018-05-10T12:50:22.647" v="192" actId="1076"/>
        <pc:sldMkLst>
          <pc:docMk/>
          <pc:sldMk cId="1815933631" sldId="543"/>
        </pc:sldMkLst>
        <pc:spChg chg="mod">
          <ac:chgData name="Rob Sewell" userId="c802df42025d5e1f" providerId="LiveId" clId="{A549C191-F169-4E03-A5AB-5779DB65C802}" dt="2018-05-10T12:33:56.680" v="36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4:44.985" v="53" actId="1076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A549C191-F169-4E03-A5AB-5779DB65C802}" dt="2018-05-10T12:34:45.913" v="55" actId="1076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A549C191-F169-4E03-A5AB-5779DB65C802}" dt="2018-05-10T12:34:45.689" v="54" actId="1076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A549C191-F169-4E03-A5AB-5779DB65C802}" dt="2018-05-10T12:36:10.922" v="86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4:46.201" v="56" actId="1076"/>
          <ac:picMkLst>
            <pc:docMk/>
            <pc:sldMk cId="1815933631" sldId="543"/>
            <ac:picMk id="3" creationId="{8DDEB027-A3D8-4824-98D1-94034E381D1A}"/>
          </ac:picMkLst>
        </pc:picChg>
        <pc:picChg chg="add">
          <ac:chgData name="Rob Sewell" userId="c802df42025d5e1f" providerId="LiveId" clId="{A549C191-F169-4E03-A5AB-5779DB65C802}" dt="2018-05-10T12:50:22.647" v="192" actId="1076"/>
          <ac:picMkLst>
            <pc:docMk/>
            <pc:sldMk cId="1815933631" sldId="543"/>
            <ac:picMk id="8" creationId="{B1BB50BD-1E98-4D5F-A607-42AD7D54C26A}"/>
          </ac:picMkLst>
        </pc:picChg>
      </pc:sldChg>
      <pc:sldChg chg="modSp">
        <pc:chgData name="Rob Sewell" userId="c802df42025d5e1f" providerId="LiveId" clId="{A549C191-F169-4E03-A5AB-5779DB65C802}" dt="2018-05-10T12:36:32.545" v="89" actId="1076"/>
        <pc:sldMkLst>
          <pc:docMk/>
          <pc:sldMk cId="1519544318" sldId="544"/>
        </pc:sldMkLst>
        <pc:spChg chg="mod">
          <ac:chgData name="Rob Sewell" userId="c802df42025d5e1f" providerId="LiveId" clId="{A549C191-F169-4E03-A5AB-5779DB65C802}" dt="2018-05-10T12:36:32.545" v="89" actId="1076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6:27.784" v="88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2378432322" sldId="545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A549C191-F169-4E03-A5AB-5779DB65C802}" dt="2018-05-10T12:37:20.008" v="98" actId="1076"/>
        <pc:sldMkLst>
          <pc:docMk/>
          <pc:sldMk cId="682751898" sldId="558"/>
        </pc:sldMkLst>
        <pc:spChg chg="mod">
          <ac:chgData name="Rob Sewell" userId="c802df42025d5e1f" providerId="LiveId" clId="{A549C191-F169-4E03-A5AB-5779DB65C802}" dt="2018-05-10T12:37:07.316" v="95" actId="255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6:43.112" v="90" actId="1076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A549C191-F169-4E03-A5AB-5779DB65C802}" dt="2018-05-10T12:37:20.008" v="98" actId="1076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A549C191-F169-4E03-A5AB-5779DB65C802}" dt="2018-05-10T12:37:46.072" v="104" actId="1076"/>
        <pc:sldMkLst>
          <pc:docMk/>
          <pc:sldMk cId="3917306572" sldId="559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A549C191-F169-4E03-A5AB-5779DB65C802}" dt="2018-05-10T12:37:38.083" v="101" actId="255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7:26.168" v="99" actId="1076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37:46.072" v="104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A549C191-F169-4E03-A5AB-5779DB65C802}" dt="2018-05-10T12:40:39.784" v="135" actId="1076"/>
        <pc:sldMkLst>
          <pc:docMk/>
          <pc:sldMk cId="1339349010" sldId="560"/>
        </pc:sldMkLst>
        <pc:spChg chg="mod">
          <ac:chgData name="Rob Sewell" userId="c802df42025d5e1f" providerId="LiveId" clId="{A549C191-F169-4E03-A5AB-5779DB65C802}" dt="2018-05-10T12:40:31.352" v="133" actId="1076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39.784" v="135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A549C191-F169-4E03-A5AB-5779DB65C802}" dt="2018-05-10T12:40:53.632" v="138" actId="14100"/>
        <pc:sldMkLst>
          <pc:docMk/>
          <pc:sldMk cId="2097254484" sldId="561"/>
        </pc:sldMkLst>
        <pc:spChg chg="mod">
          <ac:chgData name="Rob Sewell" userId="c802df42025d5e1f" providerId="LiveId" clId="{A549C191-F169-4E03-A5AB-5779DB65C802}" dt="2018-05-10T12:40:44.664" v="136" actId="1076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53.632" v="138" actId="14100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A549C191-F169-4E03-A5AB-5779DB65C802}" dt="2018-05-10T12:41:05.248" v="142" actId="1076"/>
        <pc:sldMkLst>
          <pc:docMk/>
          <pc:sldMk cId="1811718177" sldId="562"/>
        </pc:sldMkLst>
        <pc:spChg chg="mod">
          <ac:chgData name="Rob Sewell" userId="c802df42025d5e1f" providerId="LiveId" clId="{A549C191-F169-4E03-A5AB-5779DB65C802}" dt="2018-05-10T12:40:59.145" v="139" actId="1076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05.248" v="142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A549C191-F169-4E03-A5AB-5779DB65C802}" dt="2018-05-10T12:41:24.585" v="146" actId="1076"/>
        <pc:sldMkLst>
          <pc:docMk/>
          <pc:sldMk cId="2726799695" sldId="563"/>
        </pc:sldMkLst>
        <pc:spChg chg="mod">
          <ac:chgData name="Rob Sewell" userId="c802df42025d5e1f" providerId="LiveId" clId="{A549C191-F169-4E03-A5AB-5779DB65C802}" dt="2018-05-10T12:41:19.432" v="145" actId="1076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15.017" v="144" actId="1076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24.585" v="146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A549C191-F169-4E03-A5AB-5779DB65C802}" dt="2018-05-10T12:42:28.713" v="154" actId="1076"/>
        <pc:sldMkLst>
          <pc:docMk/>
          <pc:sldMk cId="764963869" sldId="565"/>
        </pc:sldMkLst>
        <pc:spChg chg="mod">
          <ac:chgData name="Rob Sewell" userId="c802df42025d5e1f" providerId="LiveId" clId="{A549C191-F169-4E03-A5AB-5779DB65C802}" dt="2018-05-10T12:42:28.713" v="154" actId="1076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39.080" v="147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41.848" v="156" actId="1076"/>
        <pc:sldMkLst>
          <pc:docMk/>
          <pc:sldMk cId="603904566" sldId="566"/>
        </pc:sldMkLst>
        <pc:spChg chg="mod">
          <ac:chgData name="Rob Sewell" userId="c802df42025d5e1f" providerId="LiveId" clId="{A549C191-F169-4E03-A5AB-5779DB65C802}" dt="2018-05-10T12:42:41.848" v="156" actId="1076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2:34.256" v="15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58.520" v="160" actId="1076"/>
        <pc:sldMkLst>
          <pc:docMk/>
          <pc:sldMk cId="1182267557" sldId="567"/>
        </pc:sldMkLst>
        <pc:spChg chg="mod">
          <ac:chgData name="Rob Sewell" userId="c802df42025d5e1f" providerId="LiveId" clId="{A549C191-F169-4E03-A5AB-5779DB65C802}" dt="2018-05-10T12:42:48.513" v="157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2:58.520" v="160" actId="1076"/>
          <ac:picMkLst>
            <pc:docMk/>
            <pc:sldMk cId="1182267557" sldId="567"/>
            <ac:picMk id="4" creationId="{89FD959A-636B-4929-B7FF-731D6AE3DC52}"/>
          </ac:picMkLst>
        </pc:picChg>
      </pc:sldChg>
      <pc:sldChg chg="addSp delSp modSp add">
        <pc:chgData name="Rob Sewell" userId="c802df42025d5e1f" providerId="LiveId" clId="{A549C191-F169-4E03-A5AB-5779DB65C802}" dt="2018-05-10T12:52:40.473" v="211" actId="1076"/>
        <pc:sldMkLst>
          <pc:docMk/>
          <pc:sldMk cId="2918937568" sldId="570"/>
        </pc:sldMkLst>
        <pc:spChg chg="del mod">
          <ac:chgData name="Rob Sewell" userId="c802df42025d5e1f" providerId="LiveId" clId="{A549C191-F169-4E03-A5AB-5779DB65C802}" dt="2018-05-10T12:51:27.609" v="204" actId="478"/>
          <ac:spMkLst>
            <pc:docMk/>
            <pc:sldMk cId="2918937568" sldId="570"/>
            <ac:spMk id="3" creationId="{F4ED583D-72F3-44C7-A373-2148554C28C6}"/>
          </ac:spMkLst>
        </pc:spChg>
        <pc:picChg chg="add mod">
          <ac:chgData name="Rob Sewell" userId="c802df42025d5e1f" providerId="LiveId" clId="{A549C191-F169-4E03-A5AB-5779DB65C802}" dt="2018-05-10T12:52:40.473" v="211" actId="1076"/>
          <ac:picMkLst>
            <pc:docMk/>
            <pc:sldMk cId="2918937568" sldId="570"/>
            <ac:picMk id="28" creationId="{CB08A546-8EDF-46C3-8976-D9C8F0F7F2E3}"/>
          </ac:picMkLst>
        </pc:picChg>
      </pc:sldChg>
      <pc:sldMasterChg chg="modSp modSldLayout">
        <pc:chgData name="Rob Sewell" userId="c802df42025d5e1f" providerId="LiveId" clId="{A549C191-F169-4E03-A5AB-5779DB65C802}" dt="2018-05-10T12:31:35.163" v="2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  <pc:docChgLst>
    <pc:chgData name="Rob Sewell" userId="c802df42025d5e1f" providerId="LiveId" clId="{F370C344-CE7C-45ED-B011-E832205F04DD}"/>
    <pc:docChg chg="undo custSel modSld modMainMaster">
      <pc:chgData name="Rob Sewell" userId="c802df42025d5e1f" providerId="LiveId" clId="{F370C344-CE7C-45ED-B011-E832205F04DD}" dt="2018-07-07T07:54:47.313" v="7" actId="478"/>
      <pc:docMkLst>
        <pc:docMk/>
      </pc:docMkLst>
      <pc:sldChg chg="modSp">
        <pc:chgData name="Rob Sewell" userId="c802df42025d5e1f" providerId="LiveId" clId="{F370C344-CE7C-45ED-B011-E832205F04DD}" dt="2018-07-07T07:38:20.869" v="5"/>
        <pc:sldMkLst>
          <pc:docMk/>
          <pc:sldMk cId="465021443" sldId="262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465021443" sldId="262"/>
            <ac:picMk id="3" creationId="{90B60C64-ADD5-43B7-94F1-148288590652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890044983" sldId="270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2890044983" sldId="270"/>
            <ac:spMk id="4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890044983" sldId="270"/>
            <ac:picMk id="8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890044983" sldId="270"/>
            <ac:picMk id="11" creationId="{BC062EEA-F345-4F1F-BE3B-4EF3A4587F15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348070331" sldId="271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8070331" sldId="271"/>
            <ac:spMk id="3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695583612" sldId="290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95583612" sldId="290"/>
            <ac:picMk id="5" creationId="{2C2921B0-BFE5-4F3E-9A00-C6B01D7C5E83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95583612" sldId="290"/>
            <ac:picMk id="22" creationId="{4EAE0F7C-DDAF-4B02-A344-7F56AB0C2B1D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142823199" sldId="293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142823199" sldId="293"/>
            <ac:picMk id="4" creationId="{00000000-0000-0000-0000-000000000000}"/>
          </ac:picMkLst>
        </pc:picChg>
      </pc:sldChg>
      <pc:sldChg chg="delSp modSp">
        <pc:chgData name="Rob Sewell" userId="c802df42025d5e1f" providerId="LiveId" clId="{F370C344-CE7C-45ED-B011-E832205F04DD}" dt="2018-07-07T07:54:47.313" v="7" actId="478"/>
        <pc:sldMkLst>
          <pc:docMk/>
          <pc:sldMk cId="3474579323" sldId="302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3474579323" sldId="302"/>
            <ac:picMk id="6" creationId="{00000000-0000-0000-0000-000000000000}"/>
          </ac:picMkLst>
        </pc:picChg>
        <pc:picChg chg="del mod">
          <ac:chgData name="Rob Sewell" userId="c802df42025d5e1f" providerId="LiveId" clId="{F370C344-CE7C-45ED-B011-E832205F04DD}" dt="2018-07-07T07:54:46.417" v="6" actId="478"/>
          <ac:picMkLst>
            <pc:docMk/>
            <pc:sldMk cId="3474579323" sldId="302"/>
            <ac:picMk id="21" creationId="{543BF3C2-AD3C-412E-A91D-C39AC2E087A3}"/>
          </ac:picMkLst>
        </pc:picChg>
        <pc:picChg chg="del mod">
          <ac:chgData name="Rob Sewell" userId="c802df42025d5e1f" providerId="LiveId" clId="{F370C344-CE7C-45ED-B011-E832205F04DD}" dt="2018-07-07T07:54:47.313" v="7" actId="478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01656561" sldId="310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325883638" sldId="332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4098428997" sldId="495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755780043" sldId="496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4068560136" sldId="497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3432389977" sldId="539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3432389977" sldId="539"/>
            <ac:spMk id="7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3073906153" sldId="542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815933631" sldId="543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815933631" sldId="543"/>
            <ac:picMk id="3" creationId="{8DDEB027-A3D8-4824-98D1-94034E381D1A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519544318" sldId="544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378432322" sldId="545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682751898" sldId="558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3917306572" sldId="559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339349010" sldId="560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097254484" sldId="561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811718177" sldId="562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726799695" sldId="563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764963869" sldId="565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603904566" sldId="566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1182267557" sldId="567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1182267557" sldId="567"/>
            <ac:picMk id="4" creationId="{89FD959A-636B-4929-B7FF-731D6AE3DC52}"/>
          </ac:picMkLst>
        </pc:picChg>
      </pc:sldChg>
      <pc:sldChg chg="modSp">
        <pc:chgData name="Rob Sewell" userId="c802df42025d5e1f" providerId="LiveId" clId="{F370C344-CE7C-45ED-B011-E832205F04DD}" dt="2018-07-07T07:38:20.869" v="5"/>
        <pc:sldMkLst>
          <pc:docMk/>
          <pc:sldMk cId="2918937568" sldId="570"/>
        </pc:sldMkLst>
        <pc:spChg chg="mod">
          <ac:chgData name="Rob Sewell" userId="c802df42025d5e1f" providerId="LiveId" clId="{F370C344-CE7C-45ED-B011-E832205F04DD}" dt="2018-07-07T07:38:20.869" v="5"/>
          <ac:spMkLst>
            <pc:docMk/>
            <pc:sldMk cId="2918937568" sldId="570"/>
            <ac:spMk id="4" creationId="{CA30C46F-1848-49CA-BD84-C8E3FBD4BA5A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2918937568" sldId="570"/>
            <ac:spMk id="25" creationId="{6FA8C723-96F4-4E22-8651-C7BD32D450B6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2918937568" sldId="570"/>
            <ac:spMk id="27" creationId="{1604D43A-A1C8-4542-BF0D-01CB57EA6D2D}"/>
          </ac:spMkLst>
        </pc:spChg>
        <pc:spChg chg="mod">
          <ac:chgData name="Rob Sewell" userId="c802df42025d5e1f" providerId="LiveId" clId="{F370C344-CE7C-45ED-B011-E832205F04DD}" dt="2018-07-07T07:38:06.735" v="4"/>
          <ac:spMkLst>
            <pc:docMk/>
            <pc:sldMk cId="2918937568" sldId="570"/>
            <ac:spMk id="46" creationId="{568AB2D1-E2DF-44C4-B612-8023A0E9954E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k cId="2918937568" sldId="570"/>
            <ac:spMk id="49" creationId="{8D1E124B-7354-4E15-978F-95DE84BAE0CF}"/>
          </ac:spMkLst>
        </pc:s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2918937568" sldId="570"/>
            <ac:grpSpMk id="23" creationId="{DF12AD7D-7813-4A78-8B1E-82BB78F0AB77}"/>
          </ac:grpSpMkLst>
        </pc:gr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2918937568" sldId="570"/>
            <ac:grpSpMk id="26" creationId="{8935BF02-7B16-46B2-940F-818CB143C08E}"/>
          </ac:grpSpMkLst>
        </pc:grpChg>
        <pc:grpChg chg="mod">
          <ac:chgData name="Rob Sewell" userId="c802df42025d5e1f" providerId="LiveId" clId="{F370C344-CE7C-45ED-B011-E832205F04DD}" dt="2018-07-07T07:38:20.869" v="5"/>
          <ac:grpSpMkLst>
            <pc:docMk/>
            <pc:sldMk cId="2918937568" sldId="570"/>
            <ac:grpSpMk id="44" creationId="{362CE31A-64F2-4108-BF18-46B17CE6D402}"/>
          </ac:grpSpMkLst>
        </pc:grp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918937568" sldId="570"/>
            <ac:picMk id="5" creationId="{2C2921B0-BFE5-4F3E-9A00-C6B01D7C5E83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918937568" sldId="570"/>
            <ac:picMk id="21" creationId="{8E3716AD-FD2D-40C5-8F86-EDF13A52264B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918937568" sldId="570"/>
            <ac:picMk id="22" creationId="{4EAE0F7C-DDAF-4B02-A344-7F56AB0C2B1D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918937568" sldId="570"/>
            <ac:picMk id="28" creationId="{CB08A546-8EDF-46C3-8976-D9C8F0F7F2E3}"/>
          </ac:picMkLst>
        </pc:picChg>
        <pc:picChg chg="mod">
          <ac:chgData name="Rob Sewell" userId="c802df42025d5e1f" providerId="LiveId" clId="{F370C344-CE7C-45ED-B011-E832205F04DD}" dt="2018-07-07T07:38:20.869" v="5"/>
          <ac:picMkLst>
            <pc:docMk/>
            <pc:sldMk cId="2918937568" sldId="570"/>
            <ac:picMk id="1026" creationId="{FC777C3D-4ACF-4CEE-869E-943258C30B03}"/>
          </ac:picMkLst>
        </pc:picChg>
      </pc:sldChg>
      <pc:sldMasterChg chg="modSp modSldLayout">
        <pc:chgData name="Rob Sewell" userId="c802df42025d5e1f" providerId="LiveId" clId="{F370C344-CE7C-45ED-B011-E832205F04DD}" dt="2018-07-07T07:38:20.869" v="5"/>
        <pc:sldMasterMkLst>
          <pc:docMk/>
          <pc:sldMasterMk cId="535636480" sldId="2147483660"/>
        </pc:sldMasterMkLst>
        <pc:spChg chg="mod">
          <ac:chgData name="Rob Sewell" userId="c802df42025d5e1f" providerId="LiveId" clId="{F370C344-CE7C-45ED-B011-E832205F04DD}" dt="2018-07-07T07:38:20.869" v="5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F370C344-CE7C-45ED-B011-E832205F04DD}" dt="2018-07-07T07:38:20.869" v="5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F370C344-CE7C-45ED-B011-E832205F04DD}" dt="2018-07-07T07:38:20.869" v="5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F370C344-CE7C-45ED-B011-E832205F04DD}" dt="2018-07-07T07:38:20.869" v="5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F370C344-CE7C-45ED-B011-E832205F04DD}" dt="2018-07-07T07:38:20.869" v="5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  <pc:docChgLst>
    <pc:chgData name="Rob Sewell" userId="c802df42025d5e1f" providerId="LiveId" clId="{D02F7673-F8F9-4930-906D-67394DE0A055}"/>
    <pc:docChg chg="custSel delSld modSld delMainMaster">
      <pc:chgData name="Rob Sewell" userId="c802df42025d5e1f" providerId="LiveId" clId="{D02F7673-F8F9-4930-906D-67394DE0A055}" dt="2018-07-07T07:34:55.200" v="19" actId="478"/>
      <pc:docMkLst>
        <pc:docMk/>
      </pc:docMkLst>
      <pc:sldChg chg="delSp">
        <pc:chgData name="Rob Sewell" userId="c802df42025d5e1f" providerId="LiveId" clId="{D02F7673-F8F9-4930-906D-67394DE0A055}" dt="2018-07-07T07:33:47.888" v="1" actId="478"/>
        <pc:sldMkLst>
          <pc:docMk/>
          <pc:sldMk cId="2890044983" sldId="270"/>
        </pc:sldMkLst>
        <pc:picChg chg="del">
          <ac:chgData name="Rob Sewell" userId="c802df42025d5e1f" providerId="LiveId" clId="{D02F7673-F8F9-4930-906D-67394DE0A055}" dt="2018-07-07T07:33:47.888" v="1" actId="478"/>
          <ac:picMkLst>
            <pc:docMk/>
            <pc:sldMk cId="2890044983" sldId="270"/>
            <ac:picMk id="9" creationId="{B8ED2026-5F58-4A13-8D34-C2F00D2E6141}"/>
          </ac:picMkLst>
        </pc:picChg>
        <pc:picChg chg="del">
          <ac:chgData name="Rob Sewell" userId="c802df42025d5e1f" providerId="LiveId" clId="{D02F7673-F8F9-4930-906D-67394DE0A055}" dt="2018-07-07T07:33:39.607" v="0" actId="478"/>
          <ac:picMkLst>
            <pc:docMk/>
            <pc:sldMk cId="2890044983" sldId="270"/>
            <ac:picMk id="12" creationId="{F467C1B4-BFEA-4CE4-9A73-0BA621EA78B2}"/>
          </ac:picMkLst>
        </pc:picChg>
      </pc:sldChg>
      <pc:sldChg chg="delSp">
        <pc:chgData name="Rob Sewell" userId="c802df42025d5e1f" providerId="LiveId" clId="{D02F7673-F8F9-4930-906D-67394DE0A055}" dt="2018-07-07T07:34:36.320" v="3" actId="478"/>
        <pc:sldMkLst>
          <pc:docMk/>
          <pc:sldMk cId="695583612" sldId="290"/>
        </pc:sldMkLst>
        <pc:picChg chg="del">
          <ac:chgData name="Rob Sewell" userId="c802df42025d5e1f" providerId="LiveId" clId="{D02F7673-F8F9-4930-906D-67394DE0A055}" dt="2018-07-07T07:34:36.320" v="3" actId="478"/>
          <ac:picMkLst>
            <pc:docMk/>
            <pc:sldMk cId="695583612" sldId="290"/>
            <ac:picMk id="19" creationId="{F75EC892-61F1-4D42-A9C8-946073A222DA}"/>
          </ac:picMkLst>
        </pc:picChg>
        <pc:picChg chg="del">
          <ac:chgData name="Rob Sewell" userId="c802df42025d5e1f" providerId="LiveId" clId="{D02F7673-F8F9-4930-906D-67394DE0A055}" dt="2018-07-07T07:34:34.816" v="2" actId="478"/>
          <ac:picMkLst>
            <pc:docMk/>
            <pc:sldMk cId="695583612" sldId="290"/>
            <ac:picMk id="20" creationId="{C823B3FB-FEB3-4FFA-A268-0AC791857B61}"/>
          </ac:picMkLst>
        </pc:picChg>
      </pc:sldChg>
      <pc:sldChg chg="delSp">
        <pc:chgData name="Rob Sewell" userId="c802df42025d5e1f" providerId="LiveId" clId="{D02F7673-F8F9-4930-906D-67394DE0A055}" dt="2018-07-07T07:34:41.920" v="4" actId="478"/>
        <pc:sldMkLst>
          <pc:docMk/>
          <pc:sldMk cId="1815933631" sldId="543"/>
        </pc:sldMkLst>
        <pc:picChg chg="del">
          <ac:chgData name="Rob Sewell" userId="c802df42025d5e1f" providerId="LiveId" clId="{D02F7673-F8F9-4930-906D-67394DE0A055}" dt="2018-07-07T07:34:41.920" v="4" actId="478"/>
          <ac:picMkLst>
            <pc:docMk/>
            <pc:sldMk cId="1815933631" sldId="543"/>
            <ac:picMk id="8" creationId="{B1BB50BD-1E98-4D5F-A607-42AD7D54C26A}"/>
          </ac:picMkLst>
        </pc:picChg>
      </pc:sldChg>
      <pc:sldChg chg="del">
        <pc:chgData name="Rob Sewell" userId="c802df42025d5e1f" providerId="LiveId" clId="{D02F7673-F8F9-4930-906D-67394DE0A055}" dt="2018-07-07T07:34:48.660" v="5" actId="2696"/>
        <pc:sldMkLst>
          <pc:docMk/>
          <pc:sldMk cId="1116675858" sldId="569"/>
        </pc:sldMkLst>
      </pc:sldChg>
      <pc:sldChg chg="delSp">
        <pc:chgData name="Rob Sewell" userId="c802df42025d5e1f" providerId="LiveId" clId="{D02F7673-F8F9-4930-906D-67394DE0A055}" dt="2018-07-07T07:34:55.200" v="19" actId="478"/>
        <pc:sldMkLst>
          <pc:docMk/>
          <pc:sldMk cId="2918937568" sldId="570"/>
        </pc:sldMkLst>
        <pc:picChg chg="del">
          <ac:chgData name="Rob Sewell" userId="c802df42025d5e1f" providerId="LiveId" clId="{D02F7673-F8F9-4930-906D-67394DE0A055}" dt="2018-07-07T07:34:55.200" v="19" actId="478"/>
          <ac:picMkLst>
            <pc:docMk/>
            <pc:sldMk cId="2918937568" sldId="570"/>
            <ac:picMk id="19" creationId="{F75EC892-61F1-4D42-A9C8-946073A222DA}"/>
          </ac:picMkLst>
        </pc:picChg>
        <pc:picChg chg="del">
          <ac:chgData name="Rob Sewell" userId="c802df42025d5e1f" providerId="LiveId" clId="{D02F7673-F8F9-4930-906D-67394DE0A055}" dt="2018-07-07T07:34:54.016" v="18" actId="478"/>
          <ac:picMkLst>
            <pc:docMk/>
            <pc:sldMk cId="2918937568" sldId="570"/>
            <ac:picMk id="20" creationId="{C823B3FB-FEB3-4FFA-A268-0AC791857B61}"/>
          </ac:picMkLst>
        </pc:picChg>
      </pc:sldChg>
      <pc:sldMasterChg chg="del delSldLayout">
        <pc:chgData name="Rob Sewell" userId="c802df42025d5e1f" providerId="LiveId" clId="{D02F7673-F8F9-4930-906D-67394DE0A055}" dt="2018-07-07T07:34:48.685" v="17" actId="2696"/>
        <pc:sldMasterMkLst>
          <pc:docMk/>
          <pc:sldMasterMk cId="715326701" sldId="2147483676"/>
        </pc:sldMasterMkLst>
        <pc:sldLayoutChg chg="del">
          <pc:chgData name="Rob Sewell" userId="c802df42025d5e1f" providerId="LiveId" clId="{D02F7673-F8F9-4930-906D-67394DE0A055}" dt="2018-07-07T07:34:48.663" v="6" actId="2696"/>
          <pc:sldLayoutMkLst>
            <pc:docMk/>
            <pc:sldMasterMk cId="715326701" sldId="2147483676"/>
            <pc:sldLayoutMk cId="1937333393" sldId="2147483677"/>
          </pc:sldLayoutMkLst>
        </pc:sldLayoutChg>
        <pc:sldLayoutChg chg="del">
          <pc:chgData name="Rob Sewell" userId="c802df42025d5e1f" providerId="LiveId" clId="{D02F7673-F8F9-4930-906D-67394DE0A055}" dt="2018-07-07T07:34:48.664" v="7" actId="2696"/>
          <pc:sldLayoutMkLst>
            <pc:docMk/>
            <pc:sldMasterMk cId="715326701" sldId="2147483676"/>
            <pc:sldLayoutMk cId="3875732111" sldId="2147483678"/>
          </pc:sldLayoutMkLst>
        </pc:sldLayoutChg>
        <pc:sldLayoutChg chg="del">
          <pc:chgData name="Rob Sewell" userId="c802df42025d5e1f" providerId="LiveId" clId="{D02F7673-F8F9-4930-906D-67394DE0A055}" dt="2018-07-07T07:34:48.666" v="8" actId="2696"/>
          <pc:sldLayoutMkLst>
            <pc:docMk/>
            <pc:sldMasterMk cId="715326701" sldId="2147483676"/>
            <pc:sldLayoutMk cId="817992683" sldId="2147483679"/>
          </pc:sldLayoutMkLst>
        </pc:sldLayoutChg>
        <pc:sldLayoutChg chg="del">
          <pc:chgData name="Rob Sewell" userId="c802df42025d5e1f" providerId="LiveId" clId="{D02F7673-F8F9-4930-906D-67394DE0A055}" dt="2018-07-07T07:34:48.669" v="9" actId="2696"/>
          <pc:sldLayoutMkLst>
            <pc:docMk/>
            <pc:sldMasterMk cId="715326701" sldId="2147483676"/>
            <pc:sldLayoutMk cId="477587115" sldId="2147483680"/>
          </pc:sldLayoutMkLst>
        </pc:sldLayoutChg>
        <pc:sldLayoutChg chg="del">
          <pc:chgData name="Rob Sewell" userId="c802df42025d5e1f" providerId="LiveId" clId="{D02F7673-F8F9-4930-906D-67394DE0A055}" dt="2018-07-07T07:34:48.671" v="10" actId="2696"/>
          <pc:sldLayoutMkLst>
            <pc:docMk/>
            <pc:sldMasterMk cId="715326701" sldId="2147483676"/>
            <pc:sldLayoutMk cId="2012426463" sldId="2147483681"/>
          </pc:sldLayoutMkLst>
        </pc:sldLayoutChg>
        <pc:sldLayoutChg chg="del">
          <pc:chgData name="Rob Sewell" userId="c802df42025d5e1f" providerId="LiveId" clId="{D02F7673-F8F9-4930-906D-67394DE0A055}" dt="2018-07-07T07:34:48.672" v="11" actId="2696"/>
          <pc:sldLayoutMkLst>
            <pc:docMk/>
            <pc:sldMasterMk cId="715326701" sldId="2147483676"/>
            <pc:sldLayoutMk cId="833311996" sldId="2147483682"/>
          </pc:sldLayoutMkLst>
        </pc:sldLayoutChg>
        <pc:sldLayoutChg chg="del">
          <pc:chgData name="Rob Sewell" userId="c802df42025d5e1f" providerId="LiveId" clId="{D02F7673-F8F9-4930-906D-67394DE0A055}" dt="2018-07-07T07:34:48.674" v="12" actId="2696"/>
          <pc:sldLayoutMkLst>
            <pc:docMk/>
            <pc:sldMasterMk cId="715326701" sldId="2147483676"/>
            <pc:sldLayoutMk cId="3120015536" sldId="2147483683"/>
          </pc:sldLayoutMkLst>
        </pc:sldLayoutChg>
        <pc:sldLayoutChg chg="del">
          <pc:chgData name="Rob Sewell" userId="c802df42025d5e1f" providerId="LiveId" clId="{D02F7673-F8F9-4930-906D-67394DE0A055}" dt="2018-07-07T07:34:48.676" v="13" actId="2696"/>
          <pc:sldLayoutMkLst>
            <pc:docMk/>
            <pc:sldMasterMk cId="715326701" sldId="2147483676"/>
            <pc:sldLayoutMk cId="233349416" sldId="2147483684"/>
          </pc:sldLayoutMkLst>
        </pc:sldLayoutChg>
        <pc:sldLayoutChg chg="del">
          <pc:chgData name="Rob Sewell" userId="c802df42025d5e1f" providerId="LiveId" clId="{D02F7673-F8F9-4930-906D-67394DE0A055}" dt="2018-07-07T07:34:48.677" v="14" actId="2696"/>
          <pc:sldLayoutMkLst>
            <pc:docMk/>
            <pc:sldMasterMk cId="715326701" sldId="2147483676"/>
            <pc:sldLayoutMk cId="1531768159" sldId="2147483685"/>
          </pc:sldLayoutMkLst>
        </pc:sldLayoutChg>
        <pc:sldLayoutChg chg="del">
          <pc:chgData name="Rob Sewell" userId="c802df42025d5e1f" providerId="LiveId" clId="{D02F7673-F8F9-4930-906D-67394DE0A055}" dt="2018-07-07T07:34:48.679" v="15" actId="2696"/>
          <pc:sldLayoutMkLst>
            <pc:docMk/>
            <pc:sldMasterMk cId="715326701" sldId="2147483676"/>
            <pc:sldLayoutMk cId="3459056341" sldId="2147483686"/>
          </pc:sldLayoutMkLst>
        </pc:sldLayoutChg>
        <pc:sldLayoutChg chg="del">
          <pc:chgData name="Rob Sewell" userId="c802df42025d5e1f" providerId="LiveId" clId="{D02F7673-F8F9-4930-906D-67394DE0A055}" dt="2018-07-07T07:34:48.681" v="16" actId="2696"/>
          <pc:sldLayoutMkLst>
            <pc:docMk/>
            <pc:sldMasterMk cId="715326701" sldId="2147483676"/>
            <pc:sldLayoutMk cId="3873368079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9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9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7966">
              <a:defRPr/>
            </a:lvl6pPr>
            <a:lvl7pPr marL="1467966">
              <a:defRPr/>
            </a:lvl7pPr>
            <a:lvl8pPr marL="1467966">
              <a:defRPr/>
            </a:lvl8pPr>
            <a:lvl9pPr marL="146796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4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7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30" y="277818"/>
            <a:ext cx="6859787" cy="5898573"/>
          </a:xfrm>
        </p:spPr>
        <p:txBody>
          <a:bodyPr vert="eaVert"/>
          <a:lstStyle>
            <a:lvl5pPr>
              <a:defRPr/>
            </a:lvl5pPr>
            <a:lvl6pPr marL="94663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2" y="6093302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82" indent="0">
              <a:buNone/>
              <a:defRPr sz="1351"/>
            </a:lvl2pPr>
            <a:lvl3pPr marL="685966" indent="0">
              <a:buNone/>
              <a:defRPr sz="1200"/>
            </a:lvl3pPr>
            <a:lvl4pPr marL="1028949" indent="0">
              <a:buNone/>
              <a:defRPr sz="1051"/>
            </a:lvl4pPr>
            <a:lvl5pPr marL="1371932" indent="0">
              <a:buNone/>
              <a:defRPr sz="1051"/>
            </a:lvl5pPr>
            <a:lvl6pPr marL="1714914" indent="0">
              <a:buNone/>
              <a:defRPr sz="1051"/>
            </a:lvl6pPr>
            <a:lvl7pPr marL="2057898" indent="0">
              <a:buNone/>
              <a:defRPr sz="1051"/>
            </a:lvl7pPr>
            <a:lvl8pPr marL="2400880" indent="0">
              <a:buNone/>
              <a:defRPr sz="1051"/>
            </a:lvl8pPr>
            <a:lvl9pPr marL="2743863" indent="0">
              <a:buNone/>
              <a:defRPr sz="1051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6" y="2769558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8" y="3707592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9"/>
            <a:ext cx="8242300" cy="3304533"/>
          </a:xfrm>
        </p:spPr>
        <p:txBody>
          <a:bodyPr>
            <a:noAutofit/>
          </a:bodyPr>
          <a:lstStyle>
            <a:lvl1pPr marL="231773" marR="0" indent="-231773" algn="l" defTabSz="9143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3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392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392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3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3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80">
              <a:defRPr/>
            </a:lvl2pPr>
            <a:lvl3pPr marL="583071">
              <a:defRPr/>
            </a:lvl3pPr>
            <a:lvl4pPr marL="754562">
              <a:defRPr/>
            </a:lvl4pPr>
            <a:lvl5pPr marL="926054">
              <a:defRPr/>
            </a:lvl5pPr>
            <a:lvl6pPr marL="1097546">
              <a:defRPr baseline="0"/>
            </a:lvl6pPr>
            <a:lvl7pPr marL="1269036">
              <a:defRPr baseline="0"/>
            </a:lvl7pPr>
            <a:lvl8pPr marL="1440528">
              <a:defRPr baseline="0"/>
            </a:lvl8pPr>
            <a:lvl9pPr marL="161202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9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9" y="5102530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9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9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9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8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8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86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9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 marL="1467966">
              <a:defRPr sz="1200"/>
            </a:lvl6pPr>
            <a:lvl7pPr marL="1467966">
              <a:defRPr sz="1200" baseline="0"/>
            </a:lvl7pPr>
            <a:lvl8pPr marL="1467966">
              <a:defRPr sz="1200" baseline="0"/>
            </a:lvl8pPr>
            <a:lvl9pPr marL="1467966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3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 marL="1467966">
              <a:defRPr sz="1200"/>
            </a:lvl6pPr>
            <a:lvl7pPr marL="1467966">
              <a:defRPr sz="1200"/>
            </a:lvl7pPr>
            <a:lvl8pPr marL="1467966">
              <a:defRPr sz="1200" baseline="0"/>
            </a:lvl8pPr>
            <a:lvl9pPr marL="1467966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9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82" indent="0">
              <a:buNone/>
              <a:defRPr sz="1500" b="1"/>
            </a:lvl2pPr>
            <a:lvl3pPr marL="685966" indent="0">
              <a:buNone/>
              <a:defRPr sz="1351" b="1"/>
            </a:lvl3pPr>
            <a:lvl4pPr marL="1028949" indent="0">
              <a:buNone/>
              <a:defRPr sz="1200" b="1"/>
            </a:lvl4pPr>
            <a:lvl5pPr marL="1371932" indent="0">
              <a:buNone/>
              <a:defRPr sz="1200" b="1"/>
            </a:lvl5pPr>
            <a:lvl6pPr marL="1714914" indent="0">
              <a:buNone/>
              <a:defRPr sz="1200" b="1"/>
            </a:lvl6pPr>
            <a:lvl7pPr marL="2057898" indent="0">
              <a:buNone/>
              <a:defRPr sz="1200" b="1"/>
            </a:lvl7pPr>
            <a:lvl8pPr marL="2400880" indent="0">
              <a:buNone/>
              <a:defRPr sz="1200" b="1"/>
            </a:lvl8pPr>
            <a:lvl9pPr marL="2743863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9" y="2819404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 marL="1467966">
              <a:defRPr sz="1200"/>
            </a:lvl6pPr>
            <a:lvl7pPr marL="1467966">
              <a:defRPr sz="1200" baseline="0"/>
            </a:lvl7pPr>
            <a:lvl8pPr marL="1467966">
              <a:defRPr sz="1200" baseline="0"/>
            </a:lvl8pPr>
            <a:lvl9pPr marL="1467966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82" indent="0">
              <a:buNone/>
              <a:defRPr sz="1500" b="1"/>
            </a:lvl2pPr>
            <a:lvl3pPr marL="685966" indent="0">
              <a:buNone/>
              <a:defRPr sz="1351" b="1"/>
            </a:lvl3pPr>
            <a:lvl4pPr marL="1028949" indent="0">
              <a:buNone/>
              <a:defRPr sz="1200" b="1"/>
            </a:lvl4pPr>
            <a:lvl5pPr marL="1371932" indent="0">
              <a:buNone/>
              <a:defRPr sz="1200" b="1"/>
            </a:lvl5pPr>
            <a:lvl6pPr marL="1714914" indent="0">
              <a:buNone/>
              <a:defRPr sz="1200" b="1"/>
            </a:lvl6pPr>
            <a:lvl7pPr marL="2057898" indent="0">
              <a:buNone/>
              <a:defRPr sz="1200" b="1"/>
            </a:lvl7pPr>
            <a:lvl8pPr marL="2400880" indent="0">
              <a:buNone/>
              <a:defRPr sz="1200" b="1"/>
            </a:lvl8pPr>
            <a:lvl9pPr marL="2743863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819404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 marL="1467966">
              <a:defRPr sz="1200"/>
            </a:lvl5pPr>
            <a:lvl6pPr marL="1467966">
              <a:defRPr sz="1200"/>
            </a:lvl6pPr>
            <a:lvl7pPr marL="1467966">
              <a:defRPr sz="1200"/>
            </a:lvl7pPr>
            <a:lvl8pPr marL="1467966">
              <a:defRPr sz="1200"/>
            </a:lvl8pPr>
            <a:lvl9pPr marL="1467966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1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82" indent="0">
              <a:buNone/>
              <a:defRPr sz="900"/>
            </a:lvl2pPr>
            <a:lvl3pPr marL="685966" indent="0">
              <a:buNone/>
              <a:defRPr sz="751"/>
            </a:lvl3pPr>
            <a:lvl4pPr marL="1028949" indent="0">
              <a:buNone/>
              <a:defRPr sz="675"/>
            </a:lvl4pPr>
            <a:lvl5pPr marL="1371932" indent="0">
              <a:buNone/>
              <a:defRPr sz="675"/>
            </a:lvl5pPr>
            <a:lvl6pPr marL="1714914" indent="0">
              <a:buNone/>
              <a:defRPr sz="675"/>
            </a:lvl6pPr>
            <a:lvl7pPr marL="2057898" indent="0">
              <a:buNone/>
              <a:defRPr sz="675"/>
            </a:lvl7pPr>
            <a:lvl8pPr marL="2400880" indent="0">
              <a:buNone/>
              <a:defRPr sz="675"/>
            </a:lvl8pPr>
            <a:lvl9pPr marL="2743863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6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82" indent="0">
              <a:buNone/>
              <a:defRPr sz="2101"/>
            </a:lvl2pPr>
            <a:lvl3pPr marL="685966" indent="0">
              <a:buNone/>
              <a:defRPr sz="1800"/>
            </a:lvl3pPr>
            <a:lvl4pPr marL="1028949" indent="0">
              <a:buNone/>
              <a:defRPr sz="1500"/>
            </a:lvl4pPr>
            <a:lvl5pPr marL="1371932" indent="0">
              <a:buNone/>
              <a:defRPr sz="1500"/>
            </a:lvl5pPr>
            <a:lvl6pPr marL="1714914" indent="0">
              <a:buNone/>
              <a:defRPr sz="1500"/>
            </a:lvl6pPr>
            <a:lvl7pPr marL="2057898" indent="0">
              <a:buNone/>
              <a:defRPr sz="1500"/>
            </a:lvl7pPr>
            <a:lvl8pPr marL="2400880" indent="0">
              <a:buNone/>
              <a:defRPr sz="1500"/>
            </a:lvl8pPr>
            <a:lvl9pPr marL="2743863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6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1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6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82" indent="0">
              <a:buNone/>
              <a:defRPr sz="900"/>
            </a:lvl2pPr>
            <a:lvl3pPr marL="685966" indent="0">
              <a:buNone/>
              <a:defRPr sz="751"/>
            </a:lvl3pPr>
            <a:lvl4pPr marL="1028949" indent="0">
              <a:buNone/>
              <a:defRPr sz="675"/>
            </a:lvl4pPr>
            <a:lvl5pPr marL="1371932" indent="0">
              <a:buNone/>
              <a:defRPr sz="675"/>
            </a:lvl5pPr>
            <a:lvl6pPr marL="1714914" indent="0">
              <a:buNone/>
              <a:defRPr sz="675"/>
            </a:lvl6pPr>
            <a:lvl7pPr marL="2057898" indent="0">
              <a:buNone/>
              <a:defRPr sz="675"/>
            </a:lvl7pPr>
            <a:lvl8pPr marL="2400880" indent="0">
              <a:buNone/>
              <a:defRPr sz="675"/>
            </a:lvl8pPr>
            <a:lvl9pPr marL="2743863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9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9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9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21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66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0" indent="-205790" algn="l" defTabSz="685966" rtl="0" eaLnBrk="1" latinLnBrk="0" hangingPunct="1">
        <a:lnSpc>
          <a:spcPct val="90000"/>
        </a:lnSpc>
        <a:spcBef>
          <a:spcPts val="1351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59" indent="-205790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50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Arial" pitchFamily="34" charset="0"/>
        <a:buChar char="▪"/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775142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32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24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16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07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598" indent="-171492" algn="l" defTabSz="685966" rtl="0" eaLnBrk="1" latinLnBrk="0" hangingPunct="1">
        <a:lnSpc>
          <a:spcPct val="90000"/>
        </a:lnSpc>
        <a:spcBef>
          <a:spcPts val="451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982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966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949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932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914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898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880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863" algn="l" defTabSz="6859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27784" y="6123710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790595" y="1970461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" y="856582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7" y="4023224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04" y="-99391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0281" y="764707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93" y="2603801"/>
            <a:ext cx="6526677" cy="37821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10" y="260650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1" y="981591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3" y="1977119"/>
            <a:ext cx="7570336" cy="30963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13" y="215820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82559" y="5487150"/>
            <a:ext cx="3379451" cy="3313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1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1" y="1340771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9" y="1756930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53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53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53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53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53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53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02" y="4077244"/>
            <a:ext cx="1895079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458" y="1412779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152211" y="1412779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1460" y="206085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29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29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23" indent="-322323" defTabSz="859529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796138" y="2189832"/>
            <a:ext cx="2748895" cy="1175943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898" indent="-342898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311863" y="4260206"/>
            <a:ext cx="4968551" cy="1175943"/>
          </a:xfrm>
          <a:prstGeom prst="rect">
            <a:avLst/>
          </a:prstGeom>
        </p:spPr>
        <p:txBody>
          <a:bodyPr vert="horz" lIns="68599" tIns="34299" rIns="68599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898" indent="-342898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898" indent="-342898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10" y="1"/>
            <a:ext cx="6859785" cy="1020763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537" y="1849689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497227" y="3192522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18858" y="5805267"/>
            <a:ext cx="6284195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62" y="2547827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7" y="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8" y="1340771"/>
            <a:ext cx="8689169" cy="3803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10" y="44626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45" y="980728"/>
            <a:ext cx="8492085" cy="4248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10" y="-9939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5" y="1016732"/>
            <a:ext cx="8328215" cy="482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10" y="404666"/>
            <a:ext cx="7265319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916" y="1628801"/>
            <a:ext cx="8697231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9" y="11663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989676" y="2420891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31" y="980731"/>
            <a:ext cx="5869879" cy="5130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10" y="-7967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43510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41" y="-1711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67546" y="1916833"/>
            <a:ext cx="7832911" cy="249151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1" dirty="0">
                <a:latin typeface="Lucida Console" panose="020B0609040504020204" pitchFamily="49" charset="0"/>
              </a:rPr>
              <a:t>Import-</a:t>
            </a:r>
            <a:r>
              <a:rPr lang="en-GB" sz="1051" dirty="0" err="1">
                <a:latin typeface="Lucida Console" panose="020B0609040504020204" pitchFamily="49" charset="0"/>
              </a:rPr>
              <a:t>DbcConfig</a:t>
            </a:r>
            <a:r>
              <a:rPr lang="en-GB" sz="1051" dirty="0">
                <a:latin typeface="Lucida Console" panose="020B0609040504020204" pitchFamily="49" charset="0"/>
              </a:rPr>
              <a:t> –path Git:\</a:t>
            </a:r>
            <a:r>
              <a:rPr lang="en-GB" sz="1051" dirty="0" err="1">
                <a:latin typeface="Lucida Console" panose="020B0609040504020204" pitchFamily="49" charset="0"/>
              </a:rPr>
              <a:t>PesterConfigs</a:t>
            </a:r>
            <a:r>
              <a:rPr lang="en-GB" sz="1051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1" dirty="0">
                <a:latin typeface="Lucida Console" panose="020B0609040504020204" pitchFamily="49" charset="0"/>
              </a:rPr>
              <a:t>Invoke-</a:t>
            </a:r>
            <a:r>
              <a:rPr lang="en-GB" sz="1051" dirty="0" err="1">
                <a:latin typeface="Lucida Console" panose="020B0609040504020204" pitchFamily="49" charset="0"/>
              </a:rPr>
              <a:t>DbcCheck</a:t>
            </a:r>
            <a:r>
              <a:rPr lang="en-GB" sz="1051" dirty="0">
                <a:latin typeface="Lucida Console" panose="020B0609040504020204" pitchFamily="49" charset="0"/>
              </a:rPr>
              <a:t> -Show Summary -</a:t>
            </a:r>
            <a:r>
              <a:rPr lang="en-GB" sz="1051" dirty="0" err="1">
                <a:latin typeface="Lucida Console" panose="020B0609040504020204" pitchFamily="49" charset="0"/>
              </a:rPr>
              <a:t>PassThru</a:t>
            </a:r>
            <a:r>
              <a:rPr lang="en-GB" sz="1051" dirty="0">
                <a:latin typeface="Lucida Console" panose="020B0609040504020204" pitchFamily="49" charset="0"/>
              </a:rPr>
              <a:t> | Update-</a:t>
            </a:r>
            <a:r>
              <a:rPr lang="en-GB" sz="1051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1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1" dirty="0">
                <a:latin typeface="Lucida Console" panose="020B0609040504020204" pitchFamily="49" charset="0"/>
              </a:rPr>
            </a:br>
            <a:r>
              <a:rPr lang="en-GB" sz="1051" dirty="0">
                <a:latin typeface="Lucida Console" panose="020B0609040504020204" pitchFamily="49" charset="0"/>
              </a:rPr>
              <a:t>Import-</a:t>
            </a:r>
            <a:r>
              <a:rPr lang="en-GB" sz="1051" dirty="0" err="1">
                <a:latin typeface="Lucida Console" panose="020B0609040504020204" pitchFamily="49" charset="0"/>
              </a:rPr>
              <a:t>DbcConfig</a:t>
            </a:r>
            <a:r>
              <a:rPr lang="en-GB" sz="1051" dirty="0">
                <a:latin typeface="Lucida Console" panose="020B0609040504020204" pitchFamily="49" charset="0"/>
              </a:rPr>
              <a:t> –path Git:\</a:t>
            </a:r>
            <a:r>
              <a:rPr lang="en-GB" sz="1051" dirty="0" err="1">
                <a:latin typeface="Lucida Console" panose="020B0609040504020204" pitchFamily="49" charset="0"/>
              </a:rPr>
              <a:t>PesterConfigs</a:t>
            </a:r>
            <a:r>
              <a:rPr lang="en-GB" sz="1051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1" dirty="0">
                <a:latin typeface="Lucida Console" panose="020B0609040504020204" pitchFamily="49" charset="0"/>
              </a:rPr>
              <a:t>Invoke-</a:t>
            </a:r>
            <a:r>
              <a:rPr lang="en-GB" sz="1051" dirty="0" err="1">
                <a:latin typeface="Lucida Console" panose="020B0609040504020204" pitchFamily="49" charset="0"/>
              </a:rPr>
              <a:t>DbcCheck</a:t>
            </a:r>
            <a:r>
              <a:rPr lang="en-GB" sz="1051" dirty="0">
                <a:latin typeface="Lucida Console" panose="020B0609040504020204" pitchFamily="49" charset="0"/>
              </a:rPr>
              <a:t> -Show Summary -</a:t>
            </a:r>
            <a:r>
              <a:rPr lang="en-GB" sz="1051" dirty="0" err="1">
                <a:latin typeface="Lucida Console" panose="020B0609040504020204" pitchFamily="49" charset="0"/>
              </a:rPr>
              <a:t>PassThru</a:t>
            </a:r>
            <a:r>
              <a:rPr lang="en-GB" sz="1051" dirty="0">
                <a:latin typeface="Lucida Console" panose="020B0609040504020204" pitchFamily="49" charset="0"/>
              </a:rPr>
              <a:t> | Update-</a:t>
            </a:r>
            <a:r>
              <a:rPr lang="en-GB" sz="1051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1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1" dirty="0">
                <a:latin typeface="Lucida Console" panose="020B0609040504020204" pitchFamily="49" charset="0"/>
              </a:rPr>
            </a:br>
            <a:r>
              <a:rPr lang="en-GB" sz="1051" dirty="0">
                <a:latin typeface="Lucida Console" panose="020B0609040504020204" pitchFamily="49" charset="0"/>
              </a:rPr>
              <a:t>Import-</a:t>
            </a:r>
            <a:r>
              <a:rPr lang="en-GB" sz="1051" dirty="0" err="1">
                <a:latin typeface="Lucida Console" panose="020B0609040504020204" pitchFamily="49" charset="0"/>
              </a:rPr>
              <a:t>DbcConfig</a:t>
            </a:r>
            <a:r>
              <a:rPr lang="en-GB" sz="1051" dirty="0">
                <a:latin typeface="Lucida Console" panose="020B0609040504020204" pitchFamily="49" charset="0"/>
              </a:rPr>
              <a:t> –path Git:\</a:t>
            </a:r>
            <a:r>
              <a:rPr lang="en-GB" sz="1051" dirty="0" err="1">
                <a:latin typeface="Lucida Console" panose="020B0609040504020204" pitchFamily="49" charset="0"/>
              </a:rPr>
              <a:t>PesterConfigs</a:t>
            </a:r>
            <a:r>
              <a:rPr lang="en-GB" sz="1051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1" dirty="0">
                <a:latin typeface="Lucida Console" panose="020B0609040504020204" pitchFamily="49" charset="0"/>
              </a:rPr>
              <a:t>Invoke-</a:t>
            </a:r>
            <a:r>
              <a:rPr lang="en-GB" sz="1051" dirty="0" err="1">
                <a:latin typeface="Lucida Console" panose="020B0609040504020204" pitchFamily="49" charset="0"/>
              </a:rPr>
              <a:t>DbcCheck</a:t>
            </a:r>
            <a:r>
              <a:rPr lang="en-GB" sz="1051" dirty="0">
                <a:latin typeface="Lucida Console" panose="020B0609040504020204" pitchFamily="49" charset="0"/>
              </a:rPr>
              <a:t> -Show Summary -</a:t>
            </a:r>
            <a:r>
              <a:rPr lang="en-GB" sz="1051" dirty="0" err="1">
                <a:latin typeface="Lucida Console" panose="020B0609040504020204" pitchFamily="49" charset="0"/>
              </a:rPr>
              <a:t>PassThru</a:t>
            </a:r>
            <a:r>
              <a:rPr lang="en-GB" sz="1051" dirty="0">
                <a:latin typeface="Lucida Console" panose="020B0609040504020204" pitchFamily="49" charset="0"/>
              </a:rPr>
              <a:t> | Update-</a:t>
            </a:r>
            <a:r>
              <a:rPr lang="en-GB" sz="1051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1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1" dirty="0">
                <a:latin typeface="Lucida Console" panose="020B0609040504020204" pitchFamily="49" charset="0"/>
              </a:rPr>
            </a:br>
            <a:r>
              <a:rPr lang="en-GB" sz="1051" dirty="0">
                <a:latin typeface="Lucida Console" panose="020B0609040504020204" pitchFamily="49" charset="0"/>
              </a:rPr>
              <a:t>Start-</a:t>
            </a:r>
            <a:r>
              <a:rPr lang="en-GB" sz="1051" dirty="0" err="1">
                <a:latin typeface="Lucida Console" panose="020B0609040504020204" pitchFamily="49" charset="0"/>
              </a:rPr>
              <a:t>DbcPowerbi</a:t>
            </a:r>
            <a:r>
              <a:rPr lang="en-GB" sz="1051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10" y="44626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4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9" y="1805494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67" y="196029"/>
            <a:ext cx="3650160" cy="64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3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9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21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3" y="2137674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81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9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7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7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5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3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7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7" y="368464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21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7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3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6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101" y="4148297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3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31"/>
            <a:ext cx="9144000" cy="2554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5" y="10094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7" y="2062019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7" y="2062024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61" y="3562291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9" y="4808140"/>
            <a:ext cx="30142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9" y="4660372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5" y="4808138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4" y="4622726"/>
            <a:ext cx="681867" cy="6818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8A546-8EDF-46C3-8976-D9C8F0F7F2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7" y="-18161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31"/>
            <a:ext cx="9144000" cy="2554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5" y="10094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7" y="2062019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7" y="2062024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61" y="3562291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9" y="4808140"/>
            <a:ext cx="30142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9" y="4660372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5" y="4808138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4" y="4622726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264460" y="560444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47" y="14729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713277" y="5711757"/>
            <a:ext cx="3303277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1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1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1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1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86191" y="4765099"/>
            <a:ext cx="4535216" cy="1108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5577" y="299916"/>
            <a:ext cx="6172107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1731791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2" y="4869179"/>
            <a:ext cx="4183283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1" y="1124747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73691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10" y="422108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10" y="1967302"/>
            <a:ext cx="5258385" cy="926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20" y="1914427"/>
            <a:ext cx="1751291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8" y="3075675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1" y="1268760"/>
            <a:ext cx="8242300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the 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9" y="278178"/>
            <a:ext cx="8345567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5" y="2181786"/>
            <a:ext cx="3211769" cy="2407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382305" y="2145570"/>
            <a:ext cx="3381281" cy="77343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30" y="2181786"/>
            <a:ext cx="568172" cy="2407875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9" y="2185319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9" y="180144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10" y="-105718"/>
            <a:ext cx="6859785" cy="1020763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5" y="1252061"/>
            <a:ext cx="4491321" cy="5201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154</TotalTime>
  <Words>669</Words>
  <Application>Microsoft Office PowerPoint</Application>
  <PresentationFormat>On-screen Show (4:3)</PresentationFormat>
  <Paragraphs>184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2018-07-07T07:54:49Z</dcterms:modified>
</cp:coreProperties>
</file>